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67" d="100"/>
          <a:sy n="67" d="100"/>
        </p:scale>
        <p:origin x="452"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FFERTY, LAUREN" userId="3a398863-49d9-4e4a-9ca4-b893066ee127" providerId="ADAL" clId="{6668F004-6091-4A9A-82F2-538FB006CE7E}"/>
    <pc:docChg chg="modSld">
      <pc:chgData name="LAFFERTY, LAUREN" userId="3a398863-49d9-4e4a-9ca4-b893066ee127" providerId="ADAL" clId="{6668F004-6091-4A9A-82F2-538FB006CE7E}" dt="2021-06-15T17:41:28.285" v="29" actId="255"/>
      <pc:docMkLst>
        <pc:docMk/>
      </pc:docMkLst>
      <pc:sldChg chg="modSp mod">
        <pc:chgData name="LAFFERTY, LAUREN" userId="3a398863-49d9-4e4a-9ca4-b893066ee127" providerId="ADAL" clId="{6668F004-6091-4A9A-82F2-538FB006CE7E}" dt="2021-06-15T17:41:28.285" v="29" actId="255"/>
        <pc:sldMkLst>
          <pc:docMk/>
          <pc:sldMk cId="1662390998" sldId="256"/>
        </pc:sldMkLst>
        <pc:spChg chg="mod">
          <ac:chgData name="LAFFERTY, LAUREN" userId="3a398863-49d9-4e4a-9ca4-b893066ee127" providerId="ADAL" clId="{6668F004-6091-4A9A-82F2-538FB006CE7E}" dt="2021-06-15T17:41:28.285" v="29" actId="255"/>
          <ac:spMkLst>
            <pc:docMk/>
            <pc:sldMk cId="1662390998" sldId="256"/>
            <ac:spMk id="3" creationId="{231E4108-D68D-4A30-9A3F-A0A178C9FB0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0F8CF-692C-4963-8B5E-D1C0928CF160}"/>
              </a:ext>
            </a:extLst>
          </p:cNvPr>
          <p:cNvSpPr>
            <a:spLocks noGrp="1"/>
          </p:cNvSpPr>
          <p:nvPr>
            <p:ph type="ctrTitle"/>
          </p:nvPr>
        </p:nvSpPr>
        <p:spPr>
          <a:xfrm>
            <a:off x="1429612" y="1013984"/>
            <a:ext cx="7714388" cy="3260635"/>
          </a:xfrm>
        </p:spPr>
        <p:txBody>
          <a:bodyPr anchor="b"/>
          <a:lstStyle>
            <a:lvl1pPr algn="l">
              <a:defRPr sz="2800"/>
            </a:lvl1pPr>
          </a:lstStyle>
          <a:p>
            <a:r>
              <a:rPr lang="en-US" dirty="0"/>
              <a:t>Click to edit Master title style</a:t>
            </a:r>
          </a:p>
        </p:txBody>
      </p:sp>
      <p:sp>
        <p:nvSpPr>
          <p:cNvPr id="3" name="Subtitle 2">
            <a:extLst>
              <a:ext uri="{FF2B5EF4-FFF2-40B4-BE49-F238E27FC236}">
                <a16:creationId xmlns:a16="http://schemas.microsoft.com/office/drawing/2014/main" id="{9F419655-1613-4CC0-BBE9-BD2CB2C3C766}"/>
              </a:ext>
            </a:extLst>
          </p:cNvPr>
          <p:cNvSpPr>
            <a:spLocks noGrp="1"/>
          </p:cNvSpPr>
          <p:nvPr>
            <p:ph type="subTitle" idx="1"/>
          </p:nvPr>
        </p:nvSpPr>
        <p:spPr>
          <a:xfrm>
            <a:off x="1429612" y="4848464"/>
            <a:ext cx="7714388" cy="1085849"/>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40267FFF-6BC4-4DF0-BC55-B2C3BFD8ED12}"/>
              </a:ext>
            </a:extLst>
          </p:cNvPr>
          <p:cNvSpPr>
            <a:spLocks noGrp="1"/>
          </p:cNvSpPr>
          <p:nvPr>
            <p:ph type="dt" sz="half" idx="10"/>
          </p:nvPr>
        </p:nvSpPr>
        <p:spPr/>
        <p:txBody>
          <a:bodyPr/>
          <a:lstStyle/>
          <a:p>
            <a:fld id="{3C2B07E4-CDF9-4C88-A2F3-04620E58224D}" type="datetimeFigureOut">
              <a:rPr lang="en-US" smtClean="0"/>
              <a:t>6/15/2021</a:t>
            </a:fld>
            <a:endParaRPr lang="en-US"/>
          </a:p>
        </p:txBody>
      </p:sp>
      <p:sp>
        <p:nvSpPr>
          <p:cNvPr id="5" name="Footer Placeholder 4">
            <a:extLst>
              <a:ext uri="{FF2B5EF4-FFF2-40B4-BE49-F238E27FC236}">
                <a16:creationId xmlns:a16="http://schemas.microsoft.com/office/drawing/2014/main" id="{D6389830-A1B7-484B-832C-F64A558BDF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A8F727-72C8-47A9-8E54-AD84590286F9}"/>
              </a:ext>
            </a:extLst>
          </p:cNvPr>
          <p:cNvSpPr>
            <a:spLocks noGrp="1"/>
          </p:cNvSpPr>
          <p:nvPr>
            <p:ph type="sldNum" sz="quarter" idx="12"/>
          </p:nvPr>
        </p:nvSpPr>
        <p:spPr/>
        <p:txBody>
          <a:bodyPr/>
          <a:lstStyle/>
          <a:p>
            <a:fld id="{EFE71E98-A417-4ECC-ACEB-C0490C20DB04}" type="slidenum">
              <a:rPr lang="en-US" smtClean="0"/>
              <a:t>‹#›</a:t>
            </a:fld>
            <a:endParaRPr lang="en-US"/>
          </a:p>
        </p:txBody>
      </p:sp>
      <p:cxnSp>
        <p:nvCxnSpPr>
          <p:cNvPr id="7" name="Straight Connector 6">
            <a:extLst>
              <a:ext uri="{FF2B5EF4-FFF2-40B4-BE49-F238E27FC236}">
                <a16:creationId xmlns:a16="http://schemas.microsoft.com/office/drawing/2014/main" id="{AEED5540-64E5-4258-ABA4-753F07B71B38}"/>
              </a:ext>
            </a:extLst>
          </p:cNvPr>
          <p:cNvCxnSpPr>
            <a:cxnSpLocks/>
          </p:cNvCxnSpPr>
          <p:nvPr/>
        </p:nvCxnSpPr>
        <p:spPr>
          <a:xfrm>
            <a:off x="1524000" y="4571506"/>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8994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8A5DE-E5C6-4DB9-AD28-8F1EAC6F5513}"/>
              </a:ext>
            </a:extLst>
          </p:cNvPr>
          <p:cNvSpPr>
            <a:spLocks noGrp="1"/>
          </p:cNvSpPr>
          <p:nvPr>
            <p:ph type="title"/>
          </p:nvPr>
        </p:nvSpPr>
        <p:spPr/>
        <p:txBody>
          <a:bodyPr/>
          <a:lstStyle>
            <a:lvl1pPr>
              <a:defRPr>
                <a:solidFill>
                  <a:schemeClr val="tx1"/>
                </a:solidFill>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4363E08E-9B2D-4740-9AC6-D5E1CFB95FC6}"/>
              </a:ext>
            </a:extLst>
          </p:cNvPr>
          <p:cNvSpPr>
            <a:spLocks noGrp="1"/>
          </p:cNvSpPr>
          <p:nvPr>
            <p:ph type="body" orient="vert" idx="1"/>
          </p:nvPr>
        </p:nvSpPr>
        <p:spPr>
          <a:xfrm>
            <a:off x="1429566" y="2229957"/>
            <a:ext cx="9238434" cy="3866043"/>
          </a:xfrm>
        </p:spPr>
        <p:txBody>
          <a:bodyPr vert="eaVert"/>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E4E3736-E8AA-4F58-9D3A-27050B287F9D}"/>
              </a:ext>
            </a:extLst>
          </p:cNvPr>
          <p:cNvSpPr>
            <a:spLocks noGrp="1"/>
          </p:cNvSpPr>
          <p:nvPr>
            <p:ph type="dt" sz="half" idx="10"/>
          </p:nvPr>
        </p:nvSpPr>
        <p:spPr/>
        <p:txBody>
          <a:bodyPr/>
          <a:lstStyle/>
          <a:p>
            <a:fld id="{3C2B07E4-CDF9-4C88-A2F3-04620E58224D}" type="datetimeFigureOut">
              <a:rPr lang="en-US" smtClean="0"/>
              <a:t>6/15/2021</a:t>
            </a:fld>
            <a:endParaRPr lang="en-US"/>
          </a:p>
        </p:txBody>
      </p:sp>
      <p:sp>
        <p:nvSpPr>
          <p:cNvPr id="5" name="Footer Placeholder 4">
            <a:extLst>
              <a:ext uri="{FF2B5EF4-FFF2-40B4-BE49-F238E27FC236}">
                <a16:creationId xmlns:a16="http://schemas.microsoft.com/office/drawing/2014/main" id="{1DE95E84-15BC-478B-9DAB-15025867BB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E9D98F-E0A8-4254-A957-7F17811D017E}"/>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1082971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7DE70F5-2276-4F91-9FC2-8DA4B528814A}"/>
              </a:ext>
            </a:extLst>
          </p:cNvPr>
          <p:cNvSpPr>
            <a:spLocks noGrp="1"/>
          </p:cNvSpPr>
          <p:nvPr>
            <p:ph type="title" orient="vert"/>
          </p:nvPr>
        </p:nvSpPr>
        <p:spPr>
          <a:xfrm>
            <a:off x="9144000" y="1467699"/>
            <a:ext cx="1758461" cy="4628301"/>
          </a:xfrm>
        </p:spPr>
        <p:txBody>
          <a:bodyPr vert="eaVert"/>
          <a:lstStyle>
            <a:lvl1pPr>
              <a:defRPr>
                <a:solidFill>
                  <a:schemeClr val="tx1"/>
                </a:solidFill>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D21856C5-C2FD-45E4-A631-AC06B5495BEA}"/>
              </a:ext>
            </a:extLst>
          </p:cNvPr>
          <p:cNvSpPr>
            <a:spLocks noGrp="1"/>
          </p:cNvSpPr>
          <p:nvPr>
            <p:ph type="body" orient="vert" idx="1"/>
          </p:nvPr>
        </p:nvSpPr>
        <p:spPr>
          <a:xfrm>
            <a:off x="1182312" y="1467699"/>
            <a:ext cx="7839379" cy="4628301"/>
          </a:xfrm>
        </p:spPr>
        <p:txBody>
          <a:bodyPr vert="eaVert"/>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EE336EA-B6DD-4115-9C67-79A24C866ED4}"/>
              </a:ext>
            </a:extLst>
          </p:cNvPr>
          <p:cNvSpPr>
            <a:spLocks noGrp="1"/>
          </p:cNvSpPr>
          <p:nvPr>
            <p:ph type="dt" sz="half" idx="10"/>
          </p:nvPr>
        </p:nvSpPr>
        <p:spPr/>
        <p:txBody>
          <a:bodyPr/>
          <a:lstStyle/>
          <a:p>
            <a:fld id="{3C2B07E4-CDF9-4C88-A2F3-04620E58224D}" type="datetimeFigureOut">
              <a:rPr lang="en-US" smtClean="0"/>
              <a:t>6/15/2021</a:t>
            </a:fld>
            <a:endParaRPr lang="en-US"/>
          </a:p>
        </p:txBody>
      </p:sp>
      <p:sp>
        <p:nvSpPr>
          <p:cNvPr id="5" name="Footer Placeholder 4">
            <a:extLst>
              <a:ext uri="{FF2B5EF4-FFF2-40B4-BE49-F238E27FC236}">
                <a16:creationId xmlns:a16="http://schemas.microsoft.com/office/drawing/2014/main" id="{C2EA668B-1DAB-449C-9BA4-7B1572A22B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C6567E-119D-4C98-93FF-73A332803A13}"/>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2393909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EF94C-BCB1-4F4C-AF70-DD2A5C4E3318}"/>
              </a:ext>
            </a:extLst>
          </p:cNvPr>
          <p:cNvSpPr>
            <a:spLocks noGrp="1"/>
          </p:cNvSpPr>
          <p:nvPr>
            <p:ph type="title"/>
          </p:nvPr>
        </p:nvSpPr>
        <p:spPr>
          <a:xfrm>
            <a:off x="1429566" y="1045445"/>
            <a:ext cx="9238434" cy="857559"/>
          </a:xfrm>
        </p:spPr>
        <p:txBody>
          <a:bodyPr anchor="b"/>
          <a:lstStyle>
            <a:lvl1pPr>
              <a:defRPr>
                <a:solidFill>
                  <a:schemeClr val="tx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8A909B75-A057-44B5-872F-DF01BDC8EA07}"/>
              </a:ext>
            </a:extLst>
          </p:cNvPr>
          <p:cNvSpPr>
            <a:spLocks noGrp="1"/>
          </p:cNvSpPr>
          <p:nvPr>
            <p:ph idx="1"/>
          </p:nvPr>
        </p:nvSpPr>
        <p:spPr>
          <a:xfrm>
            <a:off x="1429566" y="2286000"/>
            <a:ext cx="9238434" cy="381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9806260C-3219-4812-88F2-3162D37F293B}"/>
              </a:ext>
            </a:extLst>
          </p:cNvPr>
          <p:cNvSpPr>
            <a:spLocks noGrp="1"/>
          </p:cNvSpPr>
          <p:nvPr>
            <p:ph type="dt" sz="half" idx="10"/>
          </p:nvPr>
        </p:nvSpPr>
        <p:spPr/>
        <p:txBody>
          <a:bodyPr/>
          <a:lstStyle/>
          <a:p>
            <a:fld id="{3C2B07E4-CDF9-4C88-A2F3-04620E58224D}" type="datetimeFigureOut">
              <a:rPr lang="en-US" smtClean="0"/>
              <a:t>6/15/2021</a:t>
            </a:fld>
            <a:endParaRPr lang="en-US"/>
          </a:p>
        </p:txBody>
      </p:sp>
      <p:sp>
        <p:nvSpPr>
          <p:cNvPr id="5" name="Footer Placeholder 4">
            <a:extLst>
              <a:ext uri="{FF2B5EF4-FFF2-40B4-BE49-F238E27FC236}">
                <a16:creationId xmlns:a16="http://schemas.microsoft.com/office/drawing/2014/main" id="{F2762B73-9C01-4BE3-A199-782BE6EBA6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761492-EB56-4454-9D2A-8BB94AACB899}"/>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4072709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980A128-A52A-402C-865B-1BF08D7F0458}"/>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E900447-3778-4AB7-ACB3-7C2313FE9A47}"/>
              </a:ext>
            </a:extLst>
          </p:cNvPr>
          <p:cNvSpPr>
            <a:spLocks noGrp="1"/>
          </p:cNvSpPr>
          <p:nvPr>
            <p:ph type="title"/>
          </p:nvPr>
        </p:nvSpPr>
        <p:spPr>
          <a:xfrm>
            <a:off x="1421745" y="1287554"/>
            <a:ext cx="8284963" cy="3113064"/>
          </a:xfrm>
        </p:spPr>
        <p:txBody>
          <a:bodyPr anchor="t"/>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F9B910C9-BA3C-4D31-9C62-2C2408591FF2}"/>
              </a:ext>
            </a:extLst>
          </p:cNvPr>
          <p:cNvSpPr>
            <a:spLocks noGrp="1"/>
          </p:cNvSpPr>
          <p:nvPr>
            <p:ph type="body" idx="1"/>
          </p:nvPr>
        </p:nvSpPr>
        <p:spPr>
          <a:xfrm>
            <a:off x="1421744" y="4619707"/>
            <a:ext cx="7722256" cy="1476293"/>
          </a:xfrm>
        </p:spPr>
        <p:txBody>
          <a:bodyPr anchor="b">
            <a:normAutofit/>
          </a:bodyPr>
          <a:lstStyle>
            <a:lvl1pPr marL="0" indent="0">
              <a:buNone/>
              <a:defRPr sz="1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58742E8A-6B69-406B-A3DF-0A1B76832E0A}"/>
              </a:ext>
            </a:extLst>
          </p:cNvPr>
          <p:cNvSpPr>
            <a:spLocks noGrp="1"/>
          </p:cNvSpPr>
          <p:nvPr>
            <p:ph type="dt" sz="half" idx="10"/>
          </p:nvPr>
        </p:nvSpPr>
        <p:spPr/>
        <p:txBody>
          <a:bodyPr/>
          <a:lstStyle/>
          <a:p>
            <a:fld id="{3C2B07E4-CDF9-4C88-A2F3-04620E58224D}" type="datetimeFigureOut">
              <a:rPr lang="en-US" smtClean="0"/>
              <a:t>6/15/2021</a:t>
            </a:fld>
            <a:endParaRPr lang="en-US"/>
          </a:p>
        </p:txBody>
      </p:sp>
      <p:sp>
        <p:nvSpPr>
          <p:cNvPr id="5" name="Footer Placeholder 4">
            <a:extLst>
              <a:ext uri="{FF2B5EF4-FFF2-40B4-BE49-F238E27FC236}">
                <a16:creationId xmlns:a16="http://schemas.microsoft.com/office/drawing/2014/main" id="{64D665CF-4461-4BB8-8F3A-ED1CB1084C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898B27-5EF3-49F4-B3CE-F3CF419AE06E}"/>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3761467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3F3BA-5AD5-4F15-97B2-E4652D1D4E15}"/>
              </a:ext>
            </a:extLst>
          </p:cNvPr>
          <p:cNvSpPr>
            <a:spLocks noGrp="1"/>
          </p:cNvSpPr>
          <p:nvPr>
            <p:ph type="title"/>
          </p:nvPr>
        </p:nvSpPr>
        <p:spPr>
          <a:xfrm>
            <a:off x="1429566" y="1013411"/>
            <a:ext cx="9238434" cy="889592"/>
          </a:xfrm>
        </p:spPr>
        <p:txBody>
          <a:bodyPr/>
          <a:lstStyle>
            <a:lvl1pPr>
              <a:defRPr>
                <a:solidFill>
                  <a:schemeClr val="tx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7EA997B8-1FD3-40E6-A486-256EB41DB70A}"/>
              </a:ext>
            </a:extLst>
          </p:cNvPr>
          <p:cNvSpPr>
            <a:spLocks noGrp="1"/>
          </p:cNvSpPr>
          <p:nvPr>
            <p:ph sz="half" idx="1"/>
          </p:nvPr>
        </p:nvSpPr>
        <p:spPr>
          <a:xfrm>
            <a:off x="1429566" y="2135565"/>
            <a:ext cx="4495800" cy="3960435"/>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4183F4D8-AA9A-4AF7-86EA-E4D797B98CE9}"/>
              </a:ext>
            </a:extLst>
          </p:cNvPr>
          <p:cNvSpPr>
            <a:spLocks noGrp="1"/>
          </p:cNvSpPr>
          <p:nvPr>
            <p:ph sz="half" idx="2"/>
          </p:nvPr>
        </p:nvSpPr>
        <p:spPr>
          <a:xfrm>
            <a:off x="6172200" y="2135565"/>
            <a:ext cx="4495800" cy="3960435"/>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BA08823E-BC08-4810-9BFF-35D2EA2AE729}"/>
              </a:ext>
            </a:extLst>
          </p:cNvPr>
          <p:cNvSpPr>
            <a:spLocks noGrp="1"/>
          </p:cNvSpPr>
          <p:nvPr>
            <p:ph type="dt" sz="half" idx="10"/>
          </p:nvPr>
        </p:nvSpPr>
        <p:spPr/>
        <p:txBody>
          <a:bodyPr/>
          <a:lstStyle/>
          <a:p>
            <a:fld id="{3C2B07E4-CDF9-4C88-A2F3-04620E58224D}" type="datetimeFigureOut">
              <a:rPr lang="en-US" smtClean="0"/>
              <a:t>6/15/2021</a:t>
            </a:fld>
            <a:endParaRPr lang="en-US"/>
          </a:p>
        </p:txBody>
      </p:sp>
      <p:sp>
        <p:nvSpPr>
          <p:cNvPr id="6" name="Footer Placeholder 5">
            <a:extLst>
              <a:ext uri="{FF2B5EF4-FFF2-40B4-BE49-F238E27FC236}">
                <a16:creationId xmlns:a16="http://schemas.microsoft.com/office/drawing/2014/main" id="{2FDD2BFB-BB2C-4C4A-A6E1-DD223C2BE0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D369B2-12F8-4583-8A7F-523C9A3EF09B}"/>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3551575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C717F-84B9-44BA-8DD6-680394AB193E}"/>
              </a:ext>
            </a:extLst>
          </p:cNvPr>
          <p:cNvSpPr>
            <a:spLocks noGrp="1"/>
          </p:cNvSpPr>
          <p:nvPr>
            <p:ph type="title"/>
          </p:nvPr>
        </p:nvSpPr>
        <p:spPr>
          <a:xfrm>
            <a:off x="1429566" y="1079150"/>
            <a:ext cx="9238434" cy="823912"/>
          </a:xfrm>
        </p:spPr>
        <p:txBody>
          <a:bodyPr/>
          <a:lstStyle>
            <a:lvl1pPr>
              <a:defRPr>
                <a:solidFill>
                  <a:schemeClr val="tx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2A1217D6-7448-4625-964F-5D82F65F11F7}"/>
              </a:ext>
            </a:extLst>
          </p:cNvPr>
          <p:cNvSpPr>
            <a:spLocks noGrp="1"/>
          </p:cNvSpPr>
          <p:nvPr>
            <p:ph type="body" idx="1"/>
          </p:nvPr>
        </p:nvSpPr>
        <p:spPr>
          <a:xfrm>
            <a:off x="1429567" y="2013217"/>
            <a:ext cx="4495799" cy="704232"/>
          </a:xfrm>
        </p:spPr>
        <p:txBody>
          <a:bodyPr anchor="b">
            <a:normAutofit/>
          </a:bodyPr>
          <a:lstStyle>
            <a:lvl1pPr marL="0" indent="0">
              <a:lnSpc>
                <a:spcPct val="100000"/>
              </a:lnSpc>
              <a:buNone/>
              <a:defRPr sz="1800" b="0" cap="all" spc="3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253A534C-0B54-4327-99C0-4F0019FD21F6}"/>
              </a:ext>
            </a:extLst>
          </p:cNvPr>
          <p:cNvSpPr>
            <a:spLocks noGrp="1"/>
          </p:cNvSpPr>
          <p:nvPr>
            <p:ph sz="half" idx="2"/>
          </p:nvPr>
        </p:nvSpPr>
        <p:spPr>
          <a:xfrm>
            <a:off x="1429567" y="3048000"/>
            <a:ext cx="4495800" cy="3048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389D4A63-0795-4B74-8C11-5FE7944118C7}"/>
              </a:ext>
            </a:extLst>
          </p:cNvPr>
          <p:cNvSpPr>
            <a:spLocks noGrp="1"/>
          </p:cNvSpPr>
          <p:nvPr>
            <p:ph type="body" sz="quarter" idx="3"/>
          </p:nvPr>
        </p:nvSpPr>
        <p:spPr>
          <a:xfrm>
            <a:off x="6172200" y="2013215"/>
            <a:ext cx="4495800" cy="704233"/>
          </a:xfrm>
        </p:spPr>
        <p:txBody>
          <a:bodyPr anchor="b">
            <a:normAutofit/>
          </a:bodyPr>
          <a:lstStyle>
            <a:lvl1pPr marL="0" indent="0">
              <a:lnSpc>
                <a:spcPct val="100000"/>
              </a:lnSpc>
              <a:buNone/>
              <a:defRPr sz="1800" b="0" cap="all" spc="3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823D16F3-F747-441B-9854-27225954DEC4}"/>
              </a:ext>
            </a:extLst>
          </p:cNvPr>
          <p:cNvSpPr>
            <a:spLocks noGrp="1"/>
          </p:cNvSpPr>
          <p:nvPr>
            <p:ph sz="quarter" idx="4"/>
          </p:nvPr>
        </p:nvSpPr>
        <p:spPr>
          <a:xfrm>
            <a:off x="6172200" y="3048000"/>
            <a:ext cx="4495800" cy="3048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0E8168E2-6B97-486E-B0E4-4E7F5CDBB5B1}"/>
              </a:ext>
            </a:extLst>
          </p:cNvPr>
          <p:cNvSpPr>
            <a:spLocks noGrp="1"/>
          </p:cNvSpPr>
          <p:nvPr>
            <p:ph type="dt" sz="half" idx="10"/>
          </p:nvPr>
        </p:nvSpPr>
        <p:spPr/>
        <p:txBody>
          <a:bodyPr/>
          <a:lstStyle/>
          <a:p>
            <a:fld id="{3C2B07E4-CDF9-4C88-A2F3-04620E58224D}" type="datetimeFigureOut">
              <a:rPr lang="en-US" smtClean="0"/>
              <a:t>6/15/2021</a:t>
            </a:fld>
            <a:endParaRPr lang="en-US"/>
          </a:p>
        </p:txBody>
      </p:sp>
      <p:sp>
        <p:nvSpPr>
          <p:cNvPr id="8" name="Footer Placeholder 7">
            <a:extLst>
              <a:ext uri="{FF2B5EF4-FFF2-40B4-BE49-F238E27FC236}">
                <a16:creationId xmlns:a16="http://schemas.microsoft.com/office/drawing/2014/main" id="{D05D3E2B-2F4E-4347-A8E9-27EB7D0359B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C1FC4F5-6876-414E-9E30-84706A3F528C}"/>
              </a:ext>
            </a:extLst>
          </p:cNvPr>
          <p:cNvSpPr>
            <a:spLocks noGrp="1"/>
          </p:cNvSpPr>
          <p:nvPr>
            <p:ph type="sldNum" sz="quarter" idx="12"/>
          </p:nvPr>
        </p:nvSpPr>
        <p:spPr/>
        <p:txBody>
          <a:bodyPr/>
          <a:lstStyle/>
          <a:p>
            <a:fld id="{EFE71E98-A417-4ECC-ACEB-C0490C20DB04}" type="slidenum">
              <a:rPr lang="en-US" smtClean="0"/>
              <a:t>‹#›</a:t>
            </a:fld>
            <a:endParaRPr lang="en-US"/>
          </a:p>
        </p:txBody>
      </p:sp>
      <p:cxnSp>
        <p:nvCxnSpPr>
          <p:cNvPr id="11" name="Straight Connector 10">
            <a:extLst>
              <a:ext uri="{FF2B5EF4-FFF2-40B4-BE49-F238E27FC236}">
                <a16:creationId xmlns:a16="http://schemas.microsoft.com/office/drawing/2014/main" id="{A70D2F04-5474-46B9-B838-858CDF4AB2D2}"/>
              </a:ext>
            </a:extLst>
          </p:cNvPr>
          <p:cNvCxnSpPr>
            <a:cxnSpLocks/>
          </p:cNvCxnSpPr>
          <p:nvPr/>
        </p:nvCxnSpPr>
        <p:spPr>
          <a:xfrm>
            <a:off x="6270727" y="2876662"/>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CADEE893-BE45-47F3-BCF0-02424B3503CC}"/>
              </a:ext>
            </a:extLst>
          </p:cNvPr>
          <p:cNvSpPr/>
          <p:nvPr/>
        </p:nvSpPr>
        <p:spPr>
          <a:xfrm>
            <a:off x="-1171838" y="4592406"/>
            <a:ext cx="808262" cy="38971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3FB5178A-4501-4B56-8BF1-D083D7B021CE}"/>
              </a:ext>
            </a:extLst>
          </p:cNvPr>
          <p:cNvCxnSpPr>
            <a:cxnSpLocks/>
          </p:cNvCxnSpPr>
          <p:nvPr/>
        </p:nvCxnSpPr>
        <p:spPr>
          <a:xfrm>
            <a:off x="1524000" y="2876662"/>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5951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2109C6-041C-42BA-B507-8EA298046EDD}"/>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F7BF877-20DD-40F4-AEA8-E1B6D5350D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67DC874-15B5-4338-B7D1-8E393AB4C16E}"/>
              </a:ext>
            </a:extLst>
          </p:cNvPr>
          <p:cNvSpPr>
            <a:spLocks noGrp="1"/>
          </p:cNvSpPr>
          <p:nvPr>
            <p:ph type="dt" sz="half" idx="10"/>
          </p:nvPr>
        </p:nvSpPr>
        <p:spPr/>
        <p:txBody>
          <a:bodyPr/>
          <a:lstStyle/>
          <a:p>
            <a:fld id="{3C2B07E4-CDF9-4C88-A2F3-04620E58224D}" type="datetimeFigureOut">
              <a:rPr lang="en-US" smtClean="0"/>
              <a:t>6/15/2021</a:t>
            </a:fld>
            <a:endParaRPr lang="en-US"/>
          </a:p>
        </p:txBody>
      </p:sp>
      <p:sp>
        <p:nvSpPr>
          <p:cNvPr id="4" name="Footer Placeholder 3">
            <a:extLst>
              <a:ext uri="{FF2B5EF4-FFF2-40B4-BE49-F238E27FC236}">
                <a16:creationId xmlns:a16="http://schemas.microsoft.com/office/drawing/2014/main" id="{7E66BAE3-24C5-483F-9141-D860A265E78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59AEEB4-66F8-4008-B616-804FB9D91CF9}"/>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398890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46C975-8FFB-4A4B-9213-774EE3901DE9}"/>
              </a:ext>
            </a:extLst>
          </p:cNvPr>
          <p:cNvSpPr>
            <a:spLocks noGrp="1"/>
          </p:cNvSpPr>
          <p:nvPr>
            <p:ph type="dt" sz="half" idx="10"/>
          </p:nvPr>
        </p:nvSpPr>
        <p:spPr/>
        <p:txBody>
          <a:bodyPr/>
          <a:lstStyle/>
          <a:p>
            <a:fld id="{3C2B07E4-CDF9-4C88-A2F3-04620E58224D}" type="datetimeFigureOut">
              <a:rPr lang="en-US" smtClean="0"/>
              <a:t>6/15/2021</a:t>
            </a:fld>
            <a:endParaRPr lang="en-US"/>
          </a:p>
        </p:txBody>
      </p:sp>
      <p:sp>
        <p:nvSpPr>
          <p:cNvPr id="3" name="Footer Placeholder 2">
            <a:extLst>
              <a:ext uri="{FF2B5EF4-FFF2-40B4-BE49-F238E27FC236}">
                <a16:creationId xmlns:a16="http://schemas.microsoft.com/office/drawing/2014/main" id="{4FBA744F-475D-4105-8E4A-02581554953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F3FA64C-7966-4D6F-88D7-4B89F2A1DF2C}"/>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549758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4ED5F-AB94-4DCF-8971-B8B2B55AF653}"/>
              </a:ext>
            </a:extLst>
          </p:cNvPr>
          <p:cNvSpPr>
            <a:spLocks noGrp="1"/>
          </p:cNvSpPr>
          <p:nvPr>
            <p:ph type="title"/>
          </p:nvPr>
        </p:nvSpPr>
        <p:spPr>
          <a:xfrm>
            <a:off x="1443740" y="1558944"/>
            <a:ext cx="3279689" cy="1864196"/>
          </a:xfrm>
        </p:spPr>
        <p:txBody>
          <a:bodyPr anchor="b"/>
          <a:lstStyle>
            <a:lvl1pPr algn="r">
              <a:defRPr sz="2800">
                <a:solidFill>
                  <a:schemeClr val="tx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141EE4CB-68CF-4BF3-A891-8277AFD13D88}"/>
              </a:ext>
            </a:extLst>
          </p:cNvPr>
          <p:cNvSpPr>
            <a:spLocks noGrp="1"/>
          </p:cNvSpPr>
          <p:nvPr>
            <p:ph idx="1"/>
          </p:nvPr>
        </p:nvSpPr>
        <p:spPr>
          <a:xfrm>
            <a:off x="5334000" y="762000"/>
            <a:ext cx="5333999" cy="5334000"/>
          </a:xfrm>
        </p:spPr>
        <p:txBody>
          <a:bodyPr anchor="ctr">
            <a:normAutofit/>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95292E72-B66D-40EE-B182-5585382A6DC9}"/>
              </a:ext>
            </a:extLst>
          </p:cNvPr>
          <p:cNvSpPr>
            <a:spLocks noGrp="1"/>
          </p:cNvSpPr>
          <p:nvPr>
            <p:ph type="body" sz="half" idx="2"/>
          </p:nvPr>
        </p:nvSpPr>
        <p:spPr>
          <a:xfrm>
            <a:off x="1443741" y="3649682"/>
            <a:ext cx="3233096" cy="1933605"/>
          </a:xfrm>
        </p:spPr>
        <p:txBody>
          <a:bodyPr/>
          <a:lstStyle>
            <a:lvl1pPr marL="0" indent="0" algn="r">
              <a:buNone/>
              <a:defRPr sz="16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ED73B694-B050-45F3-AE6F-A86A129F1C64}"/>
              </a:ext>
            </a:extLst>
          </p:cNvPr>
          <p:cNvSpPr>
            <a:spLocks noGrp="1"/>
          </p:cNvSpPr>
          <p:nvPr>
            <p:ph type="dt" sz="half" idx="10"/>
          </p:nvPr>
        </p:nvSpPr>
        <p:spPr/>
        <p:txBody>
          <a:bodyPr/>
          <a:lstStyle/>
          <a:p>
            <a:fld id="{3C2B07E4-CDF9-4C88-A2F3-04620E58224D}" type="datetimeFigureOut">
              <a:rPr lang="en-US" smtClean="0"/>
              <a:t>6/15/2021</a:t>
            </a:fld>
            <a:endParaRPr lang="en-US"/>
          </a:p>
        </p:txBody>
      </p:sp>
      <p:sp>
        <p:nvSpPr>
          <p:cNvPr id="6" name="Footer Placeholder 5">
            <a:extLst>
              <a:ext uri="{FF2B5EF4-FFF2-40B4-BE49-F238E27FC236}">
                <a16:creationId xmlns:a16="http://schemas.microsoft.com/office/drawing/2014/main" id="{7E8AE423-9CA5-46B3-96B1-7586AD0208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4B973D-F1F7-47BC-996D-6100B7C89520}"/>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3797206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E9949-4A1F-4DA9-9B75-A6180F954B8D}"/>
              </a:ext>
            </a:extLst>
          </p:cNvPr>
          <p:cNvSpPr>
            <a:spLocks noGrp="1"/>
          </p:cNvSpPr>
          <p:nvPr>
            <p:ph type="title"/>
          </p:nvPr>
        </p:nvSpPr>
        <p:spPr>
          <a:xfrm>
            <a:off x="1433543" y="1383126"/>
            <a:ext cx="3289886" cy="2045874"/>
          </a:xfrm>
        </p:spPr>
        <p:txBody>
          <a:bodyPr anchor="b"/>
          <a:lstStyle>
            <a:lvl1pPr algn="r">
              <a:defRPr sz="2800">
                <a:solidFill>
                  <a:schemeClr val="tx1"/>
                </a:solidFill>
              </a:defRPr>
            </a:lvl1pPr>
          </a:lstStyle>
          <a:p>
            <a:r>
              <a:rPr lang="en-US" dirty="0"/>
              <a:t>Click to edit Master title style</a:t>
            </a:r>
          </a:p>
        </p:txBody>
      </p:sp>
      <p:sp>
        <p:nvSpPr>
          <p:cNvPr id="3" name="Picture Placeholder 2">
            <a:extLst>
              <a:ext uri="{FF2B5EF4-FFF2-40B4-BE49-F238E27FC236}">
                <a16:creationId xmlns:a16="http://schemas.microsoft.com/office/drawing/2014/main" id="{79A8D794-C670-4569-93D9-0FF8B35AA7AE}"/>
              </a:ext>
            </a:extLst>
          </p:cNvPr>
          <p:cNvSpPr>
            <a:spLocks noGrp="1"/>
          </p:cNvSpPr>
          <p:nvPr>
            <p:ph type="pic" idx="1"/>
          </p:nvPr>
        </p:nvSpPr>
        <p:spPr>
          <a:xfrm>
            <a:off x="5334001" y="762000"/>
            <a:ext cx="5333999" cy="5334000"/>
          </a:xfrm>
        </p:spPr>
        <p:txBody>
          <a:bodyPr/>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A92486F6-AE67-4B34-B8E2-0B7576DC2E3A}"/>
              </a:ext>
            </a:extLst>
          </p:cNvPr>
          <p:cNvSpPr>
            <a:spLocks noGrp="1"/>
          </p:cNvSpPr>
          <p:nvPr>
            <p:ph type="body" sz="half" idx="2"/>
          </p:nvPr>
        </p:nvSpPr>
        <p:spPr>
          <a:xfrm>
            <a:off x="1433544" y="3649682"/>
            <a:ext cx="3243292" cy="1684317"/>
          </a:xfrm>
        </p:spPr>
        <p:txBody>
          <a:bodyPr/>
          <a:lstStyle>
            <a:lvl1pPr marL="0" indent="0" algn="r">
              <a:buNone/>
              <a:defRPr sz="16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198B11C-BB63-49A6-B488-29D4FBF8E107}"/>
              </a:ext>
            </a:extLst>
          </p:cNvPr>
          <p:cNvSpPr>
            <a:spLocks noGrp="1"/>
          </p:cNvSpPr>
          <p:nvPr>
            <p:ph type="dt" sz="half" idx="10"/>
          </p:nvPr>
        </p:nvSpPr>
        <p:spPr/>
        <p:txBody>
          <a:bodyPr/>
          <a:lstStyle/>
          <a:p>
            <a:fld id="{3C2B07E4-CDF9-4C88-A2F3-04620E58224D}" type="datetimeFigureOut">
              <a:rPr lang="en-US" smtClean="0"/>
              <a:t>6/15/2021</a:t>
            </a:fld>
            <a:endParaRPr lang="en-US"/>
          </a:p>
        </p:txBody>
      </p:sp>
      <p:sp>
        <p:nvSpPr>
          <p:cNvPr id="6" name="Footer Placeholder 5">
            <a:extLst>
              <a:ext uri="{FF2B5EF4-FFF2-40B4-BE49-F238E27FC236}">
                <a16:creationId xmlns:a16="http://schemas.microsoft.com/office/drawing/2014/main" id="{324B9166-6D36-4F0A-9ADD-33D49A0C3A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B22B8F-7760-41B3-9053-DD90255B9EEE}"/>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293385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84152A-7FE0-4708-B7C1-DBEC8F133766}"/>
              </a:ext>
            </a:extLst>
          </p:cNvPr>
          <p:cNvSpPr>
            <a:spLocks noGrp="1"/>
          </p:cNvSpPr>
          <p:nvPr>
            <p:ph type="title"/>
          </p:nvPr>
        </p:nvSpPr>
        <p:spPr>
          <a:xfrm>
            <a:off x="1429566" y="1041621"/>
            <a:ext cx="9238434" cy="861383"/>
          </a:xfrm>
          <a:prstGeom prst="rect">
            <a:avLst/>
          </a:prstGeom>
        </p:spPr>
        <p:txBody>
          <a:bodyPr vert="horz" lIns="91440" tIns="45720" rIns="91440" bIns="45720" rtlCol="0" anchor="b">
            <a:noAutofit/>
          </a:bodyPr>
          <a:lstStyle/>
          <a:p>
            <a:r>
              <a:rPr lang="en-US" dirty="0"/>
              <a:t>Click to edit Master title style</a:t>
            </a:r>
          </a:p>
        </p:txBody>
      </p:sp>
      <p:sp>
        <p:nvSpPr>
          <p:cNvPr id="3" name="Text Placeholder 2">
            <a:extLst>
              <a:ext uri="{FF2B5EF4-FFF2-40B4-BE49-F238E27FC236}">
                <a16:creationId xmlns:a16="http://schemas.microsoft.com/office/drawing/2014/main" id="{B911AB53-BAF9-439D-9451-47193CF2FF8E}"/>
              </a:ext>
            </a:extLst>
          </p:cNvPr>
          <p:cNvSpPr>
            <a:spLocks noGrp="1"/>
          </p:cNvSpPr>
          <p:nvPr>
            <p:ph type="body" idx="1"/>
          </p:nvPr>
        </p:nvSpPr>
        <p:spPr>
          <a:xfrm>
            <a:off x="1429566" y="2285999"/>
            <a:ext cx="9238434" cy="38100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FB96D9F-562A-496F-A530-A561994DC5EF}"/>
              </a:ext>
            </a:extLst>
          </p:cNvPr>
          <p:cNvSpPr>
            <a:spLocks noGrp="1"/>
          </p:cNvSpPr>
          <p:nvPr>
            <p:ph type="dt" sz="half" idx="2"/>
          </p:nvPr>
        </p:nvSpPr>
        <p:spPr>
          <a:xfrm rot="5400000">
            <a:off x="10471087" y="4891318"/>
            <a:ext cx="2673295" cy="365125"/>
          </a:xfrm>
          <a:prstGeom prst="rect">
            <a:avLst/>
          </a:prstGeom>
        </p:spPr>
        <p:txBody>
          <a:bodyPr vert="horz" lIns="91440" tIns="45720" rIns="91440" bIns="45720" rtlCol="0" anchor="ctr"/>
          <a:lstStyle>
            <a:lvl1pPr algn="l">
              <a:defRPr sz="700" b="1" cap="all" spc="300" baseline="0">
                <a:solidFill>
                  <a:schemeClr val="tx1"/>
                </a:solidFill>
              </a:defRPr>
            </a:lvl1pPr>
          </a:lstStyle>
          <a:p>
            <a:fld id="{3C2B07E4-CDF9-4C88-A2F3-04620E58224D}" type="datetimeFigureOut">
              <a:rPr lang="en-US" smtClean="0"/>
              <a:pPr/>
              <a:t>6/15/2021</a:t>
            </a:fld>
            <a:endParaRPr lang="en-US" dirty="0"/>
          </a:p>
        </p:txBody>
      </p:sp>
      <p:sp>
        <p:nvSpPr>
          <p:cNvPr id="5" name="Footer Placeholder 4">
            <a:extLst>
              <a:ext uri="{FF2B5EF4-FFF2-40B4-BE49-F238E27FC236}">
                <a16:creationId xmlns:a16="http://schemas.microsoft.com/office/drawing/2014/main" id="{CC3060FE-AAC3-4FAE-9EB4-BCAE72D95670}"/>
              </a:ext>
            </a:extLst>
          </p:cNvPr>
          <p:cNvSpPr>
            <a:spLocks noGrp="1"/>
          </p:cNvSpPr>
          <p:nvPr>
            <p:ph type="ftr" sz="quarter" idx="3"/>
          </p:nvPr>
        </p:nvSpPr>
        <p:spPr>
          <a:xfrm rot="5400000">
            <a:off x="10473021" y="1609893"/>
            <a:ext cx="2669427" cy="365125"/>
          </a:xfrm>
          <a:prstGeom prst="rect">
            <a:avLst/>
          </a:prstGeom>
        </p:spPr>
        <p:txBody>
          <a:bodyPr vert="horz" lIns="91440" tIns="45720" rIns="91440" bIns="45720" rtlCol="0" anchor="ctr"/>
          <a:lstStyle>
            <a:lvl1pPr algn="r">
              <a:defRPr sz="700" b="1" cap="all" spc="300" baseline="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4777EDB2-8F31-42FA-B253-62D241466385}"/>
              </a:ext>
            </a:extLst>
          </p:cNvPr>
          <p:cNvSpPr>
            <a:spLocks noGrp="1"/>
          </p:cNvSpPr>
          <p:nvPr>
            <p:ph type="sldNum" sz="quarter" idx="4"/>
          </p:nvPr>
        </p:nvSpPr>
        <p:spPr>
          <a:xfrm>
            <a:off x="11492908" y="3219853"/>
            <a:ext cx="629653" cy="429830"/>
          </a:xfrm>
          <a:prstGeom prst="rect">
            <a:avLst/>
          </a:prstGeom>
        </p:spPr>
        <p:txBody>
          <a:bodyPr vert="horz" lIns="91440" tIns="45720" rIns="91440" bIns="45720" rtlCol="0" anchor="ctr"/>
          <a:lstStyle>
            <a:lvl1pPr algn="ctr">
              <a:defRPr sz="1600" b="1">
                <a:solidFill>
                  <a:schemeClr val="tx1">
                    <a:tint val="75000"/>
                  </a:schemeClr>
                </a:solidFill>
                <a:latin typeface="+mj-lt"/>
              </a:defRPr>
            </a:lvl1pPr>
          </a:lstStyle>
          <a:p>
            <a:fld id="{EFE71E98-A417-4ECC-ACEB-C0490C20DB04}" type="slidenum">
              <a:rPr lang="en-US" smtClean="0"/>
              <a:pPr/>
              <a:t>‹#›</a:t>
            </a:fld>
            <a:endParaRPr lang="en-US"/>
          </a:p>
        </p:txBody>
      </p:sp>
    </p:spTree>
    <p:extLst>
      <p:ext uri="{BB962C8B-B14F-4D97-AF65-F5344CB8AC3E}">
        <p14:creationId xmlns:p14="http://schemas.microsoft.com/office/powerpoint/2010/main" val="3603434721"/>
      </p:ext>
    </p:extLst>
  </p:cSld>
  <p:clrMap bg1="dk1" tx1="lt1" bg2="dk2" tx2="lt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914400" rtl="0" eaLnBrk="1" latinLnBrk="0" hangingPunct="1">
        <a:lnSpc>
          <a:spcPct val="120000"/>
        </a:lnSpc>
        <a:spcBef>
          <a:spcPct val="0"/>
        </a:spcBef>
        <a:buNone/>
        <a:defRPr sz="2800" b="1" kern="1200" cap="all" spc="600" baseline="0">
          <a:solidFill>
            <a:schemeClr val="tx1"/>
          </a:solidFill>
          <a:latin typeface="+mj-lt"/>
          <a:ea typeface="+mj-ea"/>
          <a:cs typeface="+mj-cs"/>
        </a:defRPr>
      </a:lvl1pPr>
    </p:titleStyle>
    <p:bodyStyle>
      <a:lvl1pPr marL="274320" indent="-274320" algn="l" defTabSz="914400" rtl="0" eaLnBrk="1" latinLnBrk="0" hangingPunct="1">
        <a:lnSpc>
          <a:spcPct val="130000"/>
        </a:lnSpc>
        <a:spcBef>
          <a:spcPts val="1000"/>
        </a:spcBef>
        <a:buSzPct val="85000"/>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30000"/>
        </a:lnSpc>
        <a:spcBef>
          <a:spcPts val="500"/>
        </a:spcBef>
        <a:buSzPct val="85000"/>
        <a:buFontTx/>
        <a:buNone/>
        <a:defRPr sz="1600" b="1" kern="1200">
          <a:solidFill>
            <a:schemeClr val="tx1"/>
          </a:solidFill>
          <a:latin typeface="+mn-lt"/>
          <a:ea typeface="+mn-ea"/>
          <a:cs typeface="+mn-cs"/>
        </a:defRPr>
      </a:lvl2pPr>
      <a:lvl3pPr marL="457200" indent="-182880" algn="l" defTabSz="914400" rtl="0" eaLnBrk="1" latinLnBrk="0" hangingPunct="1">
        <a:lnSpc>
          <a:spcPct val="130000"/>
        </a:lnSpc>
        <a:spcBef>
          <a:spcPts val="500"/>
        </a:spcBef>
        <a:buSzPct val="85000"/>
        <a:buFont typeface="Arial" panose="020B0604020202020204" pitchFamily="34" charset="0"/>
        <a:buChar char="•"/>
        <a:defRPr sz="1400" kern="1200">
          <a:solidFill>
            <a:schemeClr val="tx1"/>
          </a:solidFill>
          <a:latin typeface="+mn-lt"/>
          <a:ea typeface="+mn-ea"/>
          <a:cs typeface="+mn-cs"/>
        </a:defRPr>
      </a:lvl3pPr>
      <a:lvl4pPr marL="466344" indent="0" algn="l" defTabSz="914400" rtl="0" eaLnBrk="1" latinLnBrk="0" hangingPunct="1">
        <a:lnSpc>
          <a:spcPct val="130000"/>
        </a:lnSpc>
        <a:spcBef>
          <a:spcPts val="500"/>
        </a:spcBef>
        <a:buSzPct val="85000"/>
        <a:buFontTx/>
        <a:buNone/>
        <a:defRPr sz="1200" b="1" kern="1200">
          <a:solidFill>
            <a:schemeClr val="tx1"/>
          </a:solidFill>
          <a:latin typeface="+mn-lt"/>
          <a:ea typeface="+mn-ea"/>
          <a:cs typeface="+mn-cs"/>
        </a:defRPr>
      </a:lvl4pPr>
      <a:lvl5pPr marL="640080" indent="-182880" algn="l" defTabSz="914400" rtl="0" eaLnBrk="1" latinLnBrk="0" hangingPunct="1">
        <a:lnSpc>
          <a:spcPct val="130000"/>
        </a:lnSpc>
        <a:spcBef>
          <a:spcPts val="500"/>
        </a:spcBef>
        <a:buSzPct val="85000"/>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coolmath.com/" TargetMode="External"/><Relationship Id="rId2" Type="http://schemas.openxmlformats.org/officeDocument/2006/relationships/hyperlink" Target="https://gregtangmath.com/" TargetMode="External"/><Relationship Id="rId1" Type="http://schemas.openxmlformats.org/officeDocument/2006/relationships/slideLayout" Target="../slideLayouts/slideLayout2.xml"/><Relationship Id="rId5" Type="http://schemas.openxmlformats.org/officeDocument/2006/relationships/hyperlink" Target="https://www.mathplayground.com/" TargetMode="External"/><Relationship Id="rId4" Type="http://schemas.openxmlformats.org/officeDocument/2006/relationships/hyperlink" Target="https://www.multiplication.com/"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ralphfletcher.com/tips-young-reader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buckslib.org/summerquest/" TargetMode="External"/><Relationship Id="rId2" Type="http://schemas.openxmlformats.org/officeDocument/2006/relationships/hyperlink" Target="http://www.cbsd.org/Page/1097" TargetMode="External"/><Relationship Id="rId1" Type="http://schemas.openxmlformats.org/officeDocument/2006/relationships/slideLayout" Target="../slideLayouts/slideLayout2.xml"/><Relationship Id="rId5" Type="http://schemas.openxmlformats.org/officeDocument/2006/relationships/hyperlink" Target="https://www.cbsd.org/Page/1292" TargetMode="External"/><Relationship Id="rId4" Type="http://schemas.openxmlformats.org/officeDocument/2006/relationships/hyperlink" Target="https://www.cbsd.org/domain/27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40E0E787-6A3F-4579-9E73-AC9FBB0E3A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787B812C-3070-452B-83FE-78736A499F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3197" y="1113411"/>
            <a:ext cx="4629606" cy="462960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9B9783-86E5-449B-BA71-9DAFF913DE20}"/>
              </a:ext>
            </a:extLst>
          </p:cNvPr>
          <p:cNvSpPr>
            <a:spLocks noGrp="1"/>
          </p:cNvSpPr>
          <p:nvPr>
            <p:ph type="ctrTitle"/>
          </p:nvPr>
        </p:nvSpPr>
        <p:spPr>
          <a:xfrm>
            <a:off x="1143000" y="2097740"/>
            <a:ext cx="3810000" cy="1582719"/>
          </a:xfrm>
        </p:spPr>
        <p:txBody>
          <a:bodyPr>
            <a:normAutofit/>
          </a:bodyPr>
          <a:lstStyle/>
          <a:p>
            <a:pPr algn="ctr"/>
            <a:r>
              <a:rPr lang="en-US" dirty="0">
                <a:solidFill>
                  <a:schemeClr val="bg1"/>
                </a:solidFill>
              </a:rPr>
              <a:t>Summer Learning Ideas for 6</a:t>
            </a:r>
            <a:r>
              <a:rPr lang="en-US" baseline="30000" dirty="0">
                <a:solidFill>
                  <a:schemeClr val="bg1"/>
                </a:solidFill>
              </a:rPr>
              <a:t>th</a:t>
            </a:r>
            <a:r>
              <a:rPr lang="en-US" dirty="0">
                <a:solidFill>
                  <a:schemeClr val="bg1"/>
                </a:solidFill>
              </a:rPr>
              <a:t> Graders</a:t>
            </a:r>
          </a:p>
        </p:txBody>
      </p:sp>
      <p:sp>
        <p:nvSpPr>
          <p:cNvPr id="3" name="Subtitle 2">
            <a:extLst>
              <a:ext uri="{FF2B5EF4-FFF2-40B4-BE49-F238E27FC236}">
                <a16:creationId xmlns:a16="http://schemas.microsoft.com/office/drawing/2014/main" id="{231E4108-D68D-4A30-9A3F-A0A178C9FB0A}"/>
              </a:ext>
            </a:extLst>
          </p:cNvPr>
          <p:cNvSpPr>
            <a:spLocks noGrp="1"/>
          </p:cNvSpPr>
          <p:nvPr>
            <p:ph type="subTitle" idx="1"/>
          </p:nvPr>
        </p:nvSpPr>
        <p:spPr>
          <a:xfrm>
            <a:off x="1398270" y="4039414"/>
            <a:ext cx="3299460" cy="1241276"/>
          </a:xfrm>
        </p:spPr>
        <p:txBody>
          <a:bodyPr>
            <a:normAutofit/>
          </a:bodyPr>
          <a:lstStyle/>
          <a:p>
            <a:pPr algn="ctr">
              <a:lnSpc>
                <a:spcPct val="120000"/>
              </a:lnSpc>
            </a:pPr>
            <a:endParaRPr lang="en-US" sz="1600" b="1" dirty="0">
              <a:solidFill>
                <a:schemeClr val="bg1"/>
              </a:solidFill>
            </a:endParaRPr>
          </a:p>
          <a:p>
            <a:pPr algn="ctr">
              <a:lnSpc>
                <a:spcPct val="120000"/>
              </a:lnSpc>
            </a:pPr>
            <a:r>
              <a:rPr lang="en-US" sz="2800" b="1" dirty="0">
                <a:solidFill>
                  <a:schemeClr val="bg1"/>
                </a:solidFill>
              </a:rPr>
              <a:t>Mrs. Lafferty</a:t>
            </a:r>
          </a:p>
          <a:p>
            <a:pPr algn="ctr">
              <a:lnSpc>
                <a:spcPct val="120000"/>
              </a:lnSpc>
            </a:pPr>
            <a:endParaRPr lang="en-US" sz="1600" b="1" dirty="0">
              <a:solidFill>
                <a:schemeClr val="bg1"/>
              </a:solidFill>
            </a:endParaRPr>
          </a:p>
          <a:p>
            <a:pPr algn="ctr">
              <a:lnSpc>
                <a:spcPct val="120000"/>
              </a:lnSpc>
            </a:pPr>
            <a:endParaRPr lang="en-US" sz="700" dirty="0">
              <a:solidFill>
                <a:schemeClr val="bg1"/>
              </a:solidFill>
            </a:endParaRPr>
          </a:p>
        </p:txBody>
      </p:sp>
      <p:pic>
        <p:nvPicPr>
          <p:cNvPr id="4" name="Picture 3" descr="Light bulb on yellow background with sketched light beams and cord">
            <a:extLst>
              <a:ext uri="{FF2B5EF4-FFF2-40B4-BE49-F238E27FC236}">
                <a16:creationId xmlns:a16="http://schemas.microsoft.com/office/drawing/2014/main" id="{3BD5F949-8BF1-4A57-936D-6B9E440C70E9}"/>
              </a:ext>
            </a:extLst>
          </p:cNvPr>
          <p:cNvPicPr>
            <a:picLocks noChangeAspect="1"/>
          </p:cNvPicPr>
          <p:nvPr/>
        </p:nvPicPr>
        <p:blipFill rotWithShape="1">
          <a:blip r:embed="rId2"/>
          <a:srcRect l="44796" r="538"/>
          <a:stretch/>
        </p:blipFill>
        <p:spPr>
          <a:xfrm>
            <a:off x="6398044" y="762000"/>
            <a:ext cx="4741276" cy="5334000"/>
          </a:xfrm>
          <a:prstGeom prst="rect">
            <a:avLst/>
          </a:prstGeom>
        </p:spPr>
      </p:pic>
      <p:cxnSp>
        <p:nvCxnSpPr>
          <p:cNvPr id="24" name="Straight Connector 23">
            <a:extLst>
              <a:ext uri="{FF2B5EF4-FFF2-40B4-BE49-F238E27FC236}">
                <a16:creationId xmlns:a16="http://schemas.microsoft.com/office/drawing/2014/main" id="{651B3B56-501F-42FF-8534-28EF7857BD4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562423" y="3997080"/>
            <a:ext cx="971155" cy="0"/>
          </a:xfrm>
          <a:prstGeom prst="line">
            <a:avLst/>
          </a:prstGeom>
          <a:ln w="317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239099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3C9F3-64CE-42A4-8D2A-6ECE83208810}"/>
              </a:ext>
            </a:extLst>
          </p:cNvPr>
          <p:cNvSpPr>
            <a:spLocks noGrp="1"/>
          </p:cNvSpPr>
          <p:nvPr>
            <p:ph type="title"/>
          </p:nvPr>
        </p:nvSpPr>
        <p:spPr/>
        <p:txBody>
          <a:bodyPr/>
          <a:lstStyle/>
          <a:p>
            <a:pPr algn="ctr"/>
            <a:r>
              <a:rPr lang="en-US" dirty="0"/>
              <a:t>Math</a:t>
            </a:r>
          </a:p>
        </p:txBody>
      </p:sp>
      <p:sp>
        <p:nvSpPr>
          <p:cNvPr id="3" name="Content Placeholder 2">
            <a:extLst>
              <a:ext uri="{FF2B5EF4-FFF2-40B4-BE49-F238E27FC236}">
                <a16:creationId xmlns:a16="http://schemas.microsoft.com/office/drawing/2014/main" id="{11EC04C5-196F-4002-9514-AADDD115C393}"/>
              </a:ext>
            </a:extLst>
          </p:cNvPr>
          <p:cNvSpPr>
            <a:spLocks noGrp="1"/>
          </p:cNvSpPr>
          <p:nvPr>
            <p:ph idx="1"/>
          </p:nvPr>
        </p:nvSpPr>
        <p:spPr/>
        <p:txBody>
          <a:bodyPr>
            <a:normAutofit/>
          </a:bodyPr>
          <a:lstStyle/>
          <a:p>
            <a:pPr marL="0" indent="0">
              <a:lnSpc>
                <a:spcPct val="100000"/>
              </a:lnSpc>
              <a:buNone/>
            </a:pPr>
            <a:r>
              <a:rPr lang="en-US" b="1" dirty="0"/>
              <a:t>Activities:</a:t>
            </a:r>
          </a:p>
          <a:p>
            <a:pPr>
              <a:lnSpc>
                <a:spcPct val="100000"/>
              </a:lnSpc>
            </a:pPr>
            <a:r>
              <a:rPr lang="en-US" b="1" dirty="0"/>
              <a:t>Flip through your 5</a:t>
            </a:r>
            <a:r>
              <a:rPr lang="en-US" b="1" baseline="30000" dirty="0"/>
              <a:t>th</a:t>
            </a:r>
            <a:r>
              <a:rPr lang="en-US" b="1" dirty="0"/>
              <a:t> grade Math in Focus workbooks (Fact Fluency, Extra Practice and Homework, MIF Student Workbook) and look for unfinished pages.  Complete these for extra practice.</a:t>
            </a:r>
          </a:p>
          <a:p>
            <a:pPr marL="0" indent="0">
              <a:lnSpc>
                <a:spcPct val="100000"/>
              </a:lnSpc>
              <a:buNone/>
            </a:pPr>
            <a:r>
              <a:rPr lang="en-US" b="1" dirty="0"/>
              <a:t>Websites</a:t>
            </a:r>
          </a:p>
          <a:p>
            <a:pPr>
              <a:lnSpc>
                <a:spcPct val="100000"/>
              </a:lnSpc>
            </a:pPr>
            <a:r>
              <a:rPr lang="en-US" b="1" dirty="0"/>
              <a:t>Work on your math fact fluency using flashcards or websites such as …</a:t>
            </a:r>
          </a:p>
          <a:p>
            <a:pPr marL="0" indent="0">
              <a:lnSpc>
                <a:spcPct val="100000"/>
              </a:lnSpc>
              <a:buNone/>
            </a:pPr>
            <a:r>
              <a:rPr lang="en-US" b="1" dirty="0"/>
              <a:t>	</a:t>
            </a:r>
            <a:r>
              <a:rPr lang="en-US" b="1" dirty="0">
                <a:hlinkClick r:id="rId2"/>
              </a:rPr>
              <a:t>https://gregtangmath.com/</a:t>
            </a:r>
            <a:endParaRPr lang="en-US" b="1" dirty="0"/>
          </a:p>
          <a:p>
            <a:pPr marL="0" indent="0">
              <a:lnSpc>
                <a:spcPct val="100000"/>
              </a:lnSpc>
              <a:buNone/>
            </a:pPr>
            <a:r>
              <a:rPr lang="en-US" b="1" dirty="0"/>
              <a:t>	</a:t>
            </a:r>
            <a:r>
              <a:rPr lang="en-US" b="1" dirty="0">
                <a:hlinkClick r:id="rId3"/>
              </a:rPr>
              <a:t>https://www.coolmath.com/</a:t>
            </a:r>
            <a:endParaRPr lang="en-US" b="1" dirty="0"/>
          </a:p>
          <a:p>
            <a:pPr marL="0" indent="0">
              <a:lnSpc>
                <a:spcPct val="100000"/>
              </a:lnSpc>
              <a:buNone/>
            </a:pPr>
            <a:r>
              <a:rPr lang="en-US" b="1" dirty="0"/>
              <a:t>	</a:t>
            </a:r>
            <a:r>
              <a:rPr lang="en-US" b="1" dirty="0">
                <a:hlinkClick r:id="rId4"/>
              </a:rPr>
              <a:t>https://www.multiplication.com/</a:t>
            </a:r>
            <a:endParaRPr lang="en-US" b="1" dirty="0"/>
          </a:p>
          <a:p>
            <a:pPr marL="0" indent="0">
              <a:lnSpc>
                <a:spcPct val="100000"/>
              </a:lnSpc>
              <a:buNone/>
            </a:pPr>
            <a:r>
              <a:rPr lang="en-US" b="1" dirty="0"/>
              <a:t>	</a:t>
            </a:r>
            <a:r>
              <a:rPr lang="en-US" b="1" dirty="0">
                <a:hlinkClick r:id="rId5"/>
              </a:rPr>
              <a:t>https://www.mathplayground.com/</a:t>
            </a:r>
            <a:endParaRPr lang="en-US" b="1" dirty="0"/>
          </a:p>
          <a:p>
            <a:pPr marL="0" indent="0">
              <a:lnSpc>
                <a:spcPct val="100000"/>
              </a:lnSpc>
              <a:buNone/>
            </a:pPr>
            <a:endParaRPr lang="en-US" dirty="0"/>
          </a:p>
        </p:txBody>
      </p:sp>
    </p:spTree>
    <p:extLst>
      <p:ext uri="{BB962C8B-B14F-4D97-AF65-F5344CB8AC3E}">
        <p14:creationId xmlns:p14="http://schemas.microsoft.com/office/powerpoint/2010/main" val="3781202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02A58-2315-46D5-967E-577236855F7A}"/>
              </a:ext>
            </a:extLst>
          </p:cNvPr>
          <p:cNvSpPr>
            <a:spLocks noGrp="1"/>
          </p:cNvSpPr>
          <p:nvPr>
            <p:ph type="title"/>
          </p:nvPr>
        </p:nvSpPr>
        <p:spPr/>
        <p:txBody>
          <a:bodyPr/>
          <a:lstStyle/>
          <a:p>
            <a:pPr algn="ctr"/>
            <a:r>
              <a:rPr lang="en-US" dirty="0"/>
              <a:t>Writing</a:t>
            </a:r>
          </a:p>
        </p:txBody>
      </p:sp>
      <p:sp>
        <p:nvSpPr>
          <p:cNvPr id="3" name="Content Placeholder 2">
            <a:extLst>
              <a:ext uri="{FF2B5EF4-FFF2-40B4-BE49-F238E27FC236}">
                <a16:creationId xmlns:a16="http://schemas.microsoft.com/office/drawing/2014/main" id="{812958A5-3D73-4BA5-99B4-9C27CDB2A8D0}"/>
              </a:ext>
            </a:extLst>
          </p:cNvPr>
          <p:cNvSpPr>
            <a:spLocks noGrp="1"/>
          </p:cNvSpPr>
          <p:nvPr>
            <p:ph idx="1"/>
          </p:nvPr>
        </p:nvSpPr>
        <p:spPr>
          <a:xfrm>
            <a:off x="1429566" y="2286000"/>
            <a:ext cx="9238434" cy="4286250"/>
          </a:xfrm>
        </p:spPr>
        <p:txBody>
          <a:bodyPr>
            <a:normAutofit lnSpcReduction="10000"/>
          </a:bodyPr>
          <a:lstStyle/>
          <a:p>
            <a:pPr marL="0" indent="0">
              <a:buNone/>
            </a:pPr>
            <a:r>
              <a:rPr lang="en-US" b="1" dirty="0"/>
              <a:t>The best way to develop a love and skill for being a writer, is to spend time writing!  Plant some great writing seeds in a writer’s notebook this summer!  Take advantage of summertime, when you don’t have to focus quite as much on certain writing traits like conventions, organization, and focus.  Take all  the fun and interesting things that you notice, or that happen to you this summer and fill your notebook with ideas that can be grown into writing pieces next school year.  Or…start growing some of them now!</a:t>
            </a:r>
          </a:p>
          <a:p>
            <a:pPr marL="0" indent="0">
              <a:buNone/>
            </a:pPr>
            <a:r>
              <a:rPr lang="en-US" b="1" dirty="0"/>
              <a:t>Ralph Fletcher is a writer and teacher of writing.  His website is full of information about keeping a writer’s notebook and how to decide what to put in it.</a:t>
            </a:r>
          </a:p>
          <a:p>
            <a:pPr marL="0" indent="0">
              <a:buNone/>
            </a:pPr>
            <a:r>
              <a:rPr lang="en-US" b="1" dirty="0"/>
              <a:t>Spend some time there, and then grab a notebook and start writing!  We can’t wait to see what you put in there!</a:t>
            </a:r>
          </a:p>
          <a:p>
            <a:pPr marL="0" indent="0">
              <a:buNone/>
            </a:pPr>
            <a:r>
              <a:rPr lang="en-US" b="1" dirty="0">
                <a:hlinkClick r:id="rId2"/>
              </a:rPr>
              <a:t>http://ralphfletcher.com/tips-young-readers/</a:t>
            </a:r>
            <a:endParaRPr lang="en-US" b="1" dirty="0"/>
          </a:p>
          <a:p>
            <a:pPr marL="0" indent="0">
              <a:buNone/>
            </a:pPr>
            <a:endParaRPr lang="en-US" dirty="0"/>
          </a:p>
        </p:txBody>
      </p:sp>
    </p:spTree>
    <p:extLst>
      <p:ext uri="{BB962C8B-B14F-4D97-AF65-F5344CB8AC3E}">
        <p14:creationId xmlns:p14="http://schemas.microsoft.com/office/powerpoint/2010/main" val="1745026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88467-435F-4FE5-A074-A6308B16DBFC}"/>
              </a:ext>
            </a:extLst>
          </p:cNvPr>
          <p:cNvSpPr>
            <a:spLocks noGrp="1"/>
          </p:cNvSpPr>
          <p:nvPr>
            <p:ph type="title"/>
          </p:nvPr>
        </p:nvSpPr>
        <p:spPr/>
        <p:txBody>
          <a:bodyPr/>
          <a:lstStyle/>
          <a:p>
            <a:pPr algn="ctr"/>
            <a:r>
              <a:rPr lang="en-US" dirty="0"/>
              <a:t>Reading</a:t>
            </a:r>
          </a:p>
        </p:txBody>
      </p:sp>
      <p:sp>
        <p:nvSpPr>
          <p:cNvPr id="3" name="Content Placeholder 2">
            <a:extLst>
              <a:ext uri="{FF2B5EF4-FFF2-40B4-BE49-F238E27FC236}">
                <a16:creationId xmlns:a16="http://schemas.microsoft.com/office/drawing/2014/main" id="{18C45009-8B52-4F1D-BCDC-AA878A064845}"/>
              </a:ext>
            </a:extLst>
          </p:cNvPr>
          <p:cNvSpPr>
            <a:spLocks noGrp="1"/>
          </p:cNvSpPr>
          <p:nvPr>
            <p:ph idx="1"/>
          </p:nvPr>
        </p:nvSpPr>
        <p:spPr>
          <a:xfrm>
            <a:off x="1429566" y="2285999"/>
            <a:ext cx="9238434" cy="4267201"/>
          </a:xfrm>
        </p:spPr>
        <p:txBody>
          <a:bodyPr>
            <a:normAutofit fontScale="92500" lnSpcReduction="10000"/>
          </a:bodyPr>
          <a:lstStyle/>
          <a:p>
            <a:pPr marL="0" indent="0">
              <a:buNone/>
            </a:pPr>
            <a:r>
              <a:rPr lang="en-US" sz="1600" b="1" dirty="0"/>
              <a:t>Just like with writing, the best way to develop a love and skill for being a reader, is to spend time reading!  Use summer as a time to explore new genres and authors, or dive deeper into what you’re already interested in.  Doylestown has some great bookstores and a wonderful library!  Take a break from the heat and spend some time walking around there.  Peek into books, preview them, and choose a few that you are interested in to try to build your stamina with this summer.  Set a goal to  get yourself into a reading routine this summer, for a certain number of minutes on most days.  It can be at night, when you’re winding down before bed, when you wake up while you eat breakfast, or outside under a tree, in a hammock, by the pool, or at the beach.  Check out the book lists, challenges, and websites below for some ideas to get you motivated.</a:t>
            </a:r>
          </a:p>
          <a:p>
            <a:pPr marL="0" indent="0">
              <a:buNone/>
            </a:pPr>
            <a:r>
              <a:rPr lang="en-US" dirty="0">
                <a:hlinkClick r:id="rId2"/>
              </a:rPr>
              <a:t>http://www.cbsd.org/Page/1097</a:t>
            </a:r>
            <a:endParaRPr lang="en-US" dirty="0"/>
          </a:p>
          <a:p>
            <a:pPr marL="0" indent="0">
              <a:buNone/>
            </a:pPr>
            <a:r>
              <a:rPr lang="en-US" dirty="0">
                <a:hlinkClick r:id="rId3"/>
              </a:rPr>
              <a:t>https://buckslib.org/summerquest/</a:t>
            </a:r>
            <a:endParaRPr lang="en-US" dirty="0"/>
          </a:p>
          <a:p>
            <a:pPr marL="0" indent="0">
              <a:buNone/>
            </a:pPr>
            <a:r>
              <a:rPr lang="en-US" dirty="0">
                <a:hlinkClick r:id="rId4"/>
              </a:rPr>
              <a:t>https://www.cbsd.org/domain/274</a:t>
            </a:r>
            <a:endParaRPr lang="en-US" dirty="0"/>
          </a:p>
          <a:p>
            <a:pPr marL="0" indent="0">
              <a:buNone/>
            </a:pPr>
            <a:r>
              <a:rPr lang="en-US" dirty="0">
                <a:hlinkClick r:id="rId5"/>
              </a:rPr>
              <a:t>https://www.cbsd.org/Page/1292</a:t>
            </a: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35383571"/>
      </p:ext>
    </p:extLst>
  </p:cSld>
  <p:clrMapOvr>
    <a:masterClrMapping/>
  </p:clrMapOvr>
</p:sld>
</file>

<file path=ppt/theme/theme1.xml><?xml version="1.0" encoding="utf-8"?>
<a:theme xmlns:a="http://schemas.openxmlformats.org/drawingml/2006/main" name="PortalVTI">
  <a:themeElements>
    <a:clrScheme name="AnalogousFromRegularSeedRightStep">
      <a:dk1>
        <a:srgbClr val="000000"/>
      </a:dk1>
      <a:lt1>
        <a:srgbClr val="FFFFFF"/>
      </a:lt1>
      <a:dk2>
        <a:srgbClr val="3A3621"/>
      </a:dk2>
      <a:lt2>
        <a:srgbClr val="E2E5E8"/>
      </a:lt2>
      <a:accent1>
        <a:srgbClr val="E77B29"/>
      </a:accent1>
      <a:accent2>
        <a:srgbClr val="B9A014"/>
      </a:accent2>
      <a:accent3>
        <a:srgbClr val="87AD1F"/>
      </a:accent3>
      <a:accent4>
        <a:srgbClr val="49BA14"/>
      </a:accent4>
      <a:accent5>
        <a:srgbClr val="21BC31"/>
      </a:accent5>
      <a:accent6>
        <a:srgbClr val="14BA6A"/>
      </a:accent6>
      <a:hlink>
        <a:srgbClr val="3F88BF"/>
      </a:hlink>
      <a:folHlink>
        <a:srgbClr val="7F7F7F"/>
      </a:folHlink>
    </a:clrScheme>
    <a:fontScheme name="Earth">
      <a:majorFont>
        <a:latin typeface="Trade Gothic Next Cond"/>
        <a:ea typeface=""/>
        <a:cs typeface=""/>
      </a:majorFont>
      <a:minorFont>
        <a:latin typeface="Trade Gothic Next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rtalVTI" id="{0E0D5035-C7F2-4607-91F4-D5D5F886A15A}" vid="{EAFF3D8B-AC13-4E90-80A9-182200FBC866}"/>
    </a:ext>
  </a:extLst>
</a:theme>
</file>

<file path=docProps/app.xml><?xml version="1.0" encoding="utf-8"?>
<Properties xmlns="http://schemas.openxmlformats.org/officeDocument/2006/extended-properties" xmlns:vt="http://schemas.openxmlformats.org/officeDocument/2006/docPropsVTypes">
  <TotalTime>106</TotalTime>
  <Words>483</Words>
  <Application>Microsoft Office PowerPoint</Application>
  <PresentationFormat>Widescreen</PresentationFormat>
  <Paragraphs>23</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Trade Gothic Next Cond</vt:lpstr>
      <vt:lpstr>Trade Gothic Next Light</vt:lpstr>
      <vt:lpstr>PortalVTI</vt:lpstr>
      <vt:lpstr>Summer Learning Ideas for 6th Graders</vt:lpstr>
      <vt:lpstr>Math</vt:lpstr>
      <vt:lpstr>Writing</vt:lpstr>
      <vt:lpstr>Reading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Summer Learning Ideas for 6th Graders</dc:title>
  <dc:creator>LAFFERTY, LAUREN</dc:creator>
  <cp:lastModifiedBy>LAFFERTY, LAUREN</cp:lastModifiedBy>
  <cp:revision>8</cp:revision>
  <dcterms:created xsi:type="dcterms:W3CDTF">2021-06-15T15:38:26Z</dcterms:created>
  <dcterms:modified xsi:type="dcterms:W3CDTF">2021-06-15T17:41:50Z</dcterms:modified>
</cp:coreProperties>
</file>